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75" r:id="rId10"/>
    <p:sldId id="276" r:id="rId11"/>
    <p:sldId id="277" r:id="rId12"/>
    <p:sldId id="262" r:id="rId13"/>
    <p:sldId id="263" r:id="rId14"/>
    <p:sldId id="264" r:id="rId15"/>
    <p:sldId id="265" r:id="rId16"/>
    <p:sldId id="266" r:id="rId17"/>
    <p:sldId id="267" r:id="rId18"/>
    <p:sldId id="27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3284-4FB3-4ACA-84C8-C7B4EDDF8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5ABCCF-126E-4A19-A248-CAE3CC14B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7502-1A33-4A8F-8639-ABD52D52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06C9-92E0-4791-8F0B-926FAB2D4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157B1-1F80-484A-A437-C2BE6AB39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0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3AD4-81BF-4495-B47F-A1CD24AB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5CF90-5530-4CBE-8695-BBE6B8A77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C2401-F30D-424A-9DA7-591DFB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B10CE-91DE-433E-B76D-790A6837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BC3E4-F984-4873-A759-AA2ACB01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1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76997-3AA7-492B-837D-A8F82BCE1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BDD3A-A668-4F67-9E27-B266B5AFC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B4515-7482-4E49-BE07-18E23F36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41DA7-5629-4927-93F8-C2A34AC2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4BBED-412E-4EAC-A287-2CB803D9F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B003-E1A3-4990-AD1D-2EB043EE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B1FA0-BB4F-4DF9-B995-1739C57CA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09E06-50BE-40F3-8D10-C805B1DB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5C1D4-323B-41F2-993A-A4974278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4C297-A780-4C58-B1FE-35111A92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0704-0636-4B21-8EF1-728BBFBC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85AF5-17BA-4245-A3B2-1E614F11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706F0-40F2-49ED-A379-1E6971D0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55FB5-3970-46E9-A6CA-A484353B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CD316-5E8D-4F9D-AB07-BA75ED16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4CF9-F7CE-49F2-9C8B-DA6947EE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B9527-8F70-4C3E-B6A7-461A96A93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A477F-7272-4B2E-9A56-842571F4A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52147-0E09-4FCA-8D12-7AF09DF9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C62B1-D64E-4495-BB04-98A493FF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A9A33-0253-46D3-8663-B663969E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4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7CD9-154D-47C4-B7BC-27D654B7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E27DB-64FC-4EB5-A1A7-5FE1EA07A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49E2F-22EF-4D0D-8A58-9989EDC5A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3F8DF-D97F-4CFD-9649-FF2332001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A1F7F9-2AF9-4C79-8650-C5F5F5122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F20D6-0D94-475C-A226-64905D71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75CA07-A100-4150-89E2-55870663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00F0C-764D-45AF-9D7F-C4FBB50D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5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FDB4-723D-489A-A15C-732FE5F1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B95EA-604A-4B03-A277-2AB8BC64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B91E1-B66F-413F-9BC0-68F4680A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227D5-CA00-4CD2-9C2A-D3E934D1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7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78C59-39C0-496F-BDEC-E9F755D1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9F4A0-BE4D-46BB-B016-0083D7B0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498F7-80BC-40C1-83E1-C181DFB6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8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EF532-9090-4CF6-8F58-3395026E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0A9A8-DAFB-4B18-B2A3-86B5A45C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A9227-6BEE-4709-935A-D9E519C77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86FBE-F7C6-4112-A7AC-541600F8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81F1F-B0D0-4198-9B8F-79CB91AC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6C0CC-CD68-4160-964E-0C910FD62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7E06A-D76F-4B42-B428-14DDA5FB2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EC815-83C0-4731-9755-30208B5C9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03EDE-B081-4D53-970E-819E9E797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61211-44A5-4C1C-9C11-ADC9CF311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D11ED-0C85-4545-9A8B-6901A7FA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69917-E2F7-424F-BBED-A11C84B4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0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AFF9D-0554-49AE-9E34-7710E217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41A28-3792-46B0-8B26-3D528DE95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8A279-B5A3-440A-8E99-06BE6EBBF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C79D3-5156-421C-A782-A1579D90EA5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66FC3-1A3C-4AFA-BE77-D2A82E56A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A698-A61D-42CE-8653-41C074937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F421F-287B-40A8-AC0A-9BEFBD7B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2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72B197-03B6-4D41-8F44-06B3893C43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" y="1371528"/>
            <a:ext cx="12027456" cy="41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8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16C843-C63F-45C7-8A1F-1647396A5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6" y="1775936"/>
            <a:ext cx="12561571" cy="330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6BBD7-03D6-47B0-B0B6-882517C8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634"/>
            <a:ext cx="12295594" cy="26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4A0D-5D7F-4D23-8CF3-5A79E5341E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316"/>
            <a:ext cx="11825344" cy="62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95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2B906-9B92-43A4-9CED-C2FF785D69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" y="1091310"/>
            <a:ext cx="12175352" cy="467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26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926BE-C293-4455-BC1D-E51D0D73AD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7" y="1269545"/>
            <a:ext cx="11798586" cy="43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3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9DAD5-7141-40B1-A50C-5A5AE81449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41946" cy="614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2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FEE16-87A4-45A0-B91F-78EB51D544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915"/>
            <a:ext cx="12192000" cy="397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A5CD54-ADCB-47BA-9C17-C551D47C7D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7" y="1863641"/>
            <a:ext cx="11565240" cy="31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83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23A089FB-E262-1685-2B98-2C6B4CD82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951"/>
            <a:ext cx="12192000" cy="402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C46C9-08A5-41E8-A6CE-E73001E747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1" y="1062316"/>
            <a:ext cx="11333988" cy="52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CFD21-9B5E-42EF-B0C8-4F6D8DC335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1" y="332490"/>
            <a:ext cx="11757918" cy="61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7B7B9-B6E9-44E4-B3E7-ABDECBD7B7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9" y="1195843"/>
            <a:ext cx="12144948" cy="44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15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8AFE7E-5697-417C-8772-35EFBACCC4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" y="1675148"/>
            <a:ext cx="11653520" cy="35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7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B73E7-B5F6-45CA-A46E-C165FECC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1" y="0"/>
            <a:ext cx="10548866" cy="70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7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" y="708279"/>
            <a:ext cx="1119558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07245-F582-4083-9D7B-FE87EE5792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5" y="105082"/>
            <a:ext cx="11565906" cy="67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91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3" y="1102233"/>
            <a:ext cx="11829842" cy="45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8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960A9-8F15-4712-86F5-6A844F609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2860"/>
            <a:ext cx="10497117" cy="66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66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6FEC3-0D4B-4ACB-AC7E-92C2F2D32D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6" y="1300353"/>
            <a:ext cx="11679487" cy="449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4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1" y="993267"/>
            <a:ext cx="11303232" cy="47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08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Potter</dc:creator>
  <cp:lastModifiedBy>Jason Potter</cp:lastModifiedBy>
  <cp:revision>12</cp:revision>
  <dcterms:created xsi:type="dcterms:W3CDTF">2022-09-12T14:34:50Z</dcterms:created>
  <dcterms:modified xsi:type="dcterms:W3CDTF">2024-09-18T16:09:46Z</dcterms:modified>
</cp:coreProperties>
</file>